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1683-932D-437A-A29C-42803E9FF85F}" type="datetimeFigureOut">
              <a:rPr lang="bg-BG" smtClean="0"/>
              <a:t>19.5.2024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51607-1576-4316-98D1-DFA7EDFDEB9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626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Йордан Йончев,</a:t>
            </a:r>
            <a:r>
              <a:rPr lang="bg-BG" baseline="0" dirty="0" smtClean="0"/>
              <a:t> за разлика от </a:t>
            </a:r>
            <a:r>
              <a:rPr lang="en-US" baseline="0" dirty="0" err="1" smtClean="0"/>
              <a:t>HackTues</a:t>
            </a:r>
            <a:r>
              <a:rPr lang="bg-BG" baseline="0" dirty="0" smtClean="0"/>
              <a:t> и </a:t>
            </a:r>
            <a:r>
              <a:rPr lang="en-US" baseline="0" dirty="0" smtClean="0"/>
              <a:t>TuesFest2024</a:t>
            </a:r>
            <a:r>
              <a:rPr lang="bg-BG" baseline="0" dirty="0" smtClean="0"/>
              <a:t>, не направи 80% от проекта, защото имаше най-малко опит с правенето на уеб игри.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647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Най-добрият</a:t>
            </a:r>
            <a:r>
              <a:rPr lang="bg-BG" baseline="0" dirty="0" smtClean="0"/>
              <a:t> от отбора, направил най-сложните игри, Мартин Недков помогна значително на Димитър </a:t>
            </a:r>
            <a:r>
              <a:rPr lang="bg-BG" baseline="0" dirty="0" err="1" smtClean="0"/>
              <a:t>Мяшков</a:t>
            </a:r>
            <a:r>
              <a:rPr lang="en-US" baseline="0" dirty="0" smtClean="0"/>
              <a:t>, </a:t>
            </a:r>
            <a:r>
              <a:rPr lang="bg-BG" baseline="0" dirty="0" smtClean="0"/>
              <a:t>и успя да приключи най-бързо с работата си по проекта.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066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Димитър</a:t>
            </a:r>
            <a:r>
              <a:rPr lang="bg-BG" baseline="0" dirty="0" smtClean="0"/>
              <a:t> </a:t>
            </a:r>
            <a:r>
              <a:rPr lang="bg-BG" baseline="0" dirty="0" err="1" smtClean="0"/>
              <a:t>Мяшков</a:t>
            </a:r>
            <a:r>
              <a:rPr lang="bg-BG" baseline="0" dirty="0" smtClean="0"/>
              <a:t> – с най-много опит в правенето на уеб игри, реши да се захване със сложен проект, което доведе до няколко безсънни нощи.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35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 smtClean="0"/>
              <a:t>Преди ТУЕС Димитър и Мартин се занимаваха с </a:t>
            </a:r>
            <a:r>
              <a:rPr lang="en-US" dirty="0" smtClean="0"/>
              <a:t>JS </a:t>
            </a:r>
            <a:r>
              <a:rPr lang="bg-BG" dirty="0" smtClean="0"/>
              <a:t>игри. Така решихме, че едва ли ще има някого със същата идея като нашата и искахме да направим сайт, който води до носталгия по старите сайтове от 2015, които всеки е посещавал и върху които всеки е изградил приятни спомени, които навяват детството на </a:t>
            </a:r>
            <a:r>
              <a:rPr lang="en-US" dirty="0" smtClean="0"/>
              <a:t>generation Z.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0298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Както споменахме по-рано</a:t>
            </a:r>
            <a:r>
              <a:rPr lang="bg-BG" baseline="0" dirty="0" smtClean="0"/>
              <a:t> Димитър, най-злополучният участник от отбора, получи множество бъгове. Именно докато </a:t>
            </a:r>
            <a:r>
              <a:rPr lang="bg-BG" baseline="0" dirty="0" err="1" smtClean="0"/>
              <a:t>дебъгваше</a:t>
            </a:r>
            <a:r>
              <a:rPr lang="bg-BG" baseline="0" dirty="0" smtClean="0"/>
              <a:t> един проблем, той се сблъска с още два само при </a:t>
            </a:r>
            <a:r>
              <a:rPr lang="en-US" baseline="0" dirty="0" smtClean="0"/>
              <a:t>console.log </a:t>
            </a:r>
            <a:r>
              <a:rPr lang="bg-BG" baseline="0" dirty="0" smtClean="0"/>
              <a:t>поставен на грешното място, което доведе до допълнителни 3 часа борене с множество проблеми наведнъж. Ако не беше помощта на </a:t>
            </a:r>
            <a:r>
              <a:rPr lang="en-US" baseline="0" dirty="0" err="1" smtClean="0"/>
              <a:t>NediBrazil</a:t>
            </a:r>
            <a:r>
              <a:rPr lang="bg-BG" baseline="0" dirty="0" smtClean="0"/>
              <a:t>, Димитър никога нямаше да се оправи със всичко.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63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Мартин реши</a:t>
            </a:r>
            <a:r>
              <a:rPr lang="bg-BG" baseline="0" dirty="0" smtClean="0"/>
              <a:t> да се направи с </a:t>
            </a:r>
            <a:r>
              <a:rPr lang="en-US" baseline="0" dirty="0" smtClean="0"/>
              <a:t>Tower </a:t>
            </a:r>
            <a:r>
              <a:rPr lang="en-US" baseline="0" dirty="0" err="1" smtClean="0"/>
              <a:t>Deffense</a:t>
            </a:r>
            <a:r>
              <a:rPr lang="bg-BG" baseline="0" dirty="0" smtClean="0"/>
              <a:t>, което беше най-голямата грешка за целият отбор. След приключването на играта се оказа, че дори той не може да разбере какво е постигнал с невероятните 575 реда </a:t>
            </a:r>
            <a:r>
              <a:rPr lang="en-US" baseline="0" dirty="0" smtClean="0"/>
              <a:t>JavaScript</a:t>
            </a:r>
            <a:r>
              <a:rPr lang="bg-BG" baseline="0" dirty="0" smtClean="0"/>
              <a:t> код. Бъговете, с които </a:t>
            </a:r>
            <a:r>
              <a:rPr lang="en-US" baseline="0" dirty="0" err="1" smtClean="0"/>
              <a:t>NediBrazil</a:t>
            </a:r>
            <a:r>
              <a:rPr lang="en-US" baseline="0" dirty="0" smtClean="0"/>
              <a:t> </a:t>
            </a:r>
            <a:r>
              <a:rPr lang="bg-BG" baseline="0" dirty="0" smtClean="0"/>
              <a:t>се сблъска в останалите му игри </a:t>
            </a:r>
            <a:r>
              <a:rPr lang="en-US" baseline="0" dirty="0" smtClean="0"/>
              <a:t>Drench </a:t>
            </a:r>
            <a:r>
              <a:rPr lang="bg-BG" baseline="0" dirty="0" smtClean="0"/>
              <a:t>и морски шах не бяха особена пречка за него и той успя да се пребори с тях с лекота.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8848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Главната</a:t>
            </a:r>
            <a:r>
              <a:rPr lang="bg-BG" baseline="0" dirty="0" smtClean="0"/>
              <a:t> част от проекта на Йордан беше направена на лаптоп с екран </a:t>
            </a:r>
            <a:r>
              <a:rPr lang="en-US" baseline="0" dirty="0" smtClean="0"/>
              <a:t>16:9</a:t>
            </a:r>
            <a:r>
              <a:rPr lang="bg-BG" baseline="0" dirty="0" smtClean="0"/>
              <a:t>, което доведе до проблеми с нагласяването на изображения в основната страница.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242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Free game hub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Monke</a:t>
            </a:r>
            <a:r>
              <a:rPr lang="en-US" dirty="0" smtClean="0"/>
              <a:t> stew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621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Трудности, срещнати от Марти</a:t>
            </a:r>
            <a:r>
              <a:rPr lang="bg-BG" dirty="0"/>
              <a:t>н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2028676"/>
            <a:ext cx="3246057" cy="324605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Tower </a:t>
            </a:r>
            <a:r>
              <a:rPr lang="en-US" dirty="0" err="1" smtClean="0"/>
              <a:t>Deffense</a:t>
            </a:r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Drench</a:t>
            </a:r>
            <a:r>
              <a:rPr lang="bg-BG" dirty="0" smtClean="0"/>
              <a:t> и </a:t>
            </a:r>
            <a:r>
              <a:rPr lang="en-US" dirty="0" err="1" smtClean="0"/>
              <a:t>TicTacToe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4644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Трудности, срещнати от Йордан</a:t>
            </a:r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41" y="2856544"/>
            <a:ext cx="6445107" cy="11787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 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3307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Благодарим за вниманието!</a:t>
            </a:r>
            <a:endParaRPr lang="bg-BG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8" y="556474"/>
            <a:ext cx="2457143" cy="34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46" y="556474"/>
            <a:ext cx="2457143" cy="3428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44" y="556474"/>
            <a:ext cx="2457143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8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Нашият отбор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9512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Йордан </a:t>
            </a:r>
            <a:r>
              <a:rPr lang="bg-BG" dirty="0" err="1" smtClean="0"/>
              <a:t>йончев</a:t>
            </a:r>
            <a:r>
              <a:rPr lang="bg-BG" dirty="0" smtClean="0"/>
              <a:t> (</a:t>
            </a:r>
            <a:r>
              <a:rPr lang="en-US" dirty="0" err="1" smtClean="0"/>
              <a:t>jojy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1912" y="609600"/>
            <a:ext cx="5181600" cy="51816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Направил </a:t>
            </a:r>
            <a:r>
              <a:rPr lang="en-US" dirty="0" smtClean="0"/>
              <a:t>Main Page; About us; Contacts</a:t>
            </a:r>
            <a:r>
              <a:rPr lang="bg-BG" dirty="0" smtClean="0"/>
              <a:t> и </a:t>
            </a:r>
            <a:r>
              <a:rPr lang="en-US" dirty="0" smtClean="0"/>
              <a:t>Help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Нарисувал е иконите на игрите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3566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Мартин </a:t>
            </a:r>
            <a:r>
              <a:rPr lang="bg-BG" dirty="0" err="1" smtClean="0"/>
              <a:t>недков</a:t>
            </a:r>
            <a:r>
              <a:rPr lang="en-US" dirty="0" smtClean="0"/>
              <a:t> (</a:t>
            </a:r>
            <a:r>
              <a:rPr lang="en-US" dirty="0" err="1" smtClean="0"/>
              <a:t>nedibrazil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1803" y="609600"/>
            <a:ext cx="5541818" cy="51816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</a:t>
            </a:r>
            <a:r>
              <a:rPr lang="bg-BG" dirty="0"/>
              <a:t>в</a:t>
            </a:r>
            <a:r>
              <a:rPr lang="bg-BG" dirty="0" smtClean="0"/>
              <a:t>ил </a:t>
            </a:r>
            <a:r>
              <a:rPr lang="en-US" dirty="0" smtClean="0"/>
              <a:t>Drench</a:t>
            </a:r>
            <a:r>
              <a:rPr lang="bg-BG" dirty="0" smtClean="0"/>
              <a:t> и </a:t>
            </a:r>
            <a:r>
              <a:rPr lang="en-US" dirty="0" err="1" smtClean="0"/>
              <a:t>TicTacToe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2872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Димитър </a:t>
            </a:r>
            <a:r>
              <a:rPr lang="bg-BG" dirty="0" err="1" smtClean="0"/>
              <a:t>мяшков</a:t>
            </a:r>
            <a:r>
              <a:rPr lang="bg-BG" dirty="0" smtClean="0"/>
              <a:t> (</a:t>
            </a:r>
            <a:r>
              <a:rPr lang="en-US" dirty="0" err="1" smtClean="0"/>
              <a:t>debelimitar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35" y="559528"/>
            <a:ext cx="3869166" cy="542892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Направил </a:t>
            </a:r>
            <a:r>
              <a:rPr lang="en-US" dirty="0" smtClean="0"/>
              <a:t>3D Pong</a:t>
            </a:r>
            <a:r>
              <a:rPr lang="bg-BG" dirty="0" smtClean="0"/>
              <a:t> и </a:t>
            </a:r>
            <a:r>
              <a:rPr lang="en-US" dirty="0" smtClean="0"/>
              <a:t>Relic Quest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114316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Идеята зад нашият уебсайт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1927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Начало за идеята</a:t>
            </a:r>
            <a:endParaRPr lang="bg-B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81" y="1958829"/>
            <a:ext cx="2974208" cy="297420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Опитът на Димитър и Мартин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Носталгията от детството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0405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Трудности, които срещнахме по пътя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678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 Срещнати от Димитър</a:t>
            </a:r>
            <a:endParaRPr lang="bg-B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8881" y="1622607"/>
            <a:ext cx="3646651" cy="364665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Relic Quest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990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141</TotalTime>
  <Words>405</Words>
  <Application>Microsoft Office PowerPoint</Application>
  <PresentationFormat>Widescreen</PresentationFormat>
  <Paragraphs>47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Free game hub</vt:lpstr>
      <vt:lpstr>Нашият отбор</vt:lpstr>
      <vt:lpstr>Йордан йончев (jojy)</vt:lpstr>
      <vt:lpstr>Мартин недков (nedibrazil)</vt:lpstr>
      <vt:lpstr>Димитър мяшков (debelimitar)</vt:lpstr>
      <vt:lpstr>Идеята зад нашият уебсайт</vt:lpstr>
      <vt:lpstr>Начало за идеята</vt:lpstr>
      <vt:lpstr>Трудности, които срещнахме по пътя</vt:lpstr>
      <vt:lpstr>Трудности Срещнати от Димитър</vt:lpstr>
      <vt:lpstr>Трудности, срещнати от Мартин</vt:lpstr>
      <vt:lpstr>Трудности, срещнати от Йордан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game hub</dc:title>
  <dc:creator>Proto</dc:creator>
  <cp:lastModifiedBy>Proto</cp:lastModifiedBy>
  <cp:revision>9</cp:revision>
  <dcterms:created xsi:type="dcterms:W3CDTF">2024-05-18T20:30:50Z</dcterms:created>
  <dcterms:modified xsi:type="dcterms:W3CDTF">2024-05-18T22:52:34Z</dcterms:modified>
</cp:coreProperties>
</file>